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6"/>
  </p:notesMasterIdLst>
  <p:sldIdLst>
    <p:sldId id="259" r:id="rId2"/>
    <p:sldId id="267" r:id="rId3"/>
    <p:sldId id="268" r:id="rId4"/>
    <p:sldId id="256" r:id="rId5"/>
    <p:sldId id="257" r:id="rId6"/>
    <p:sldId id="270" r:id="rId7"/>
    <p:sldId id="258" r:id="rId8"/>
    <p:sldId id="263" r:id="rId9"/>
    <p:sldId id="262" r:id="rId10"/>
    <p:sldId id="261" r:id="rId11"/>
    <p:sldId id="264" r:id="rId12"/>
    <p:sldId id="265" r:id="rId13"/>
    <p:sldId id="271" r:id="rId14"/>
    <p:sldId id="285" r:id="rId15"/>
    <p:sldId id="266" r:id="rId16"/>
    <p:sldId id="272" r:id="rId17"/>
    <p:sldId id="273" r:id="rId18"/>
    <p:sldId id="274" r:id="rId19"/>
    <p:sldId id="277" r:id="rId20"/>
    <p:sldId id="278" r:id="rId21"/>
    <p:sldId id="279" r:id="rId22"/>
    <p:sldId id="280" r:id="rId23"/>
    <p:sldId id="284" r:id="rId24"/>
    <p:sldId id="28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  <a:srgbClr val="EDEFF5"/>
    <a:srgbClr val="6471A5"/>
    <a:srgbClr val="8C8FA5"/>
    <a:srgbClr val="FFFFFF"/>
    <a:srgbClr val="9495A8"/>
    <a:srgbClr val="2A2830"/>
    <a:srgbClr val="1F1C25"/>
    <a:srgbClr val="1B074B"/>
    <a:srgbClr val="BDB9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8" autoAdjust="0"/>
  </p:normalViewPr>
  <p:slideViewPr>
    <p:cSldViewPr snapToGrid="0">
      <p:cViewPr>
        <p:scale>
          <a:sx n="75" d="100"/>
          <a:sy n="75" d="100"/>
        </p:scale>
        <p:origin x="946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1861F2-C6F8-45C4-8E92-DCB551F0CAFE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F225D-8FAC-4895-ACB4-C1B5DB31E6A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15629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F225D-8FAC-4895-ACB4-C1B5DB31E6A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87796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436F1-76B1-38D0-6272-EA3AD8AD0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4938B-47A8-D206-8EE6-91206ACFF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ACB54-AE92-6F11-FAB9-9B640F6BA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B886-60DC-80D9-F5B6-407A874AE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9FB94A-F01F-FF5D-FBA5-F13021E80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4150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D3B30-756C-570F-6283-DFD33A6CB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70A8E8-F344-ED12-457A-EFF3D57AD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360BA-F4D1-5F8D-D536-EC63F2445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57E4C-D787-BF75-5F24-83267BF61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5E40C-BF6E-4406-84D3-C48C8360E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0470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AA1FF1-634D-EB30-E9A2-E944BC04D9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BAE3A4-8111-0F71-7FE2-D0C03309F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4C7FC-D7C2-600B-ACF2-B7F34EABB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FBCEC9-53C2-EB73-3261-FE956E7F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A0461-8946-656D-14D9-251AEE960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8989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15A6F-029F-26BE-FB07-F5BE360E3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801A2-9742-B9B8-518C-CDAD15393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0283-89AE-D952-75FD-6C138CCC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6EE8D-555D-0275-D452-684AA5A46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3F519-7933-A60B-2FED-A0940660D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073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7293-3398-666F-77B2-F61E4F993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1C144E-60EE-F02F-E516-6CF795C9A4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ED164-F1D8-858B-F3F7-6FF5B9EB5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26D24-3B73-3E8C-8C96-3967B1665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94564-F7CF-9E4F-00B2-D80E60E2A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348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EF7C7-AF9A-1607-C292-71ECF9D63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03D86-9A63-52F0-2F88-09735377F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0F0002-BA87-0F65-05C8-C9C4585BC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CF6912-52A8-7828-7296-0BCE601A5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37C2E-718A-5D90-8728-43A30B21D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786D2-BB48-FD30-C72B-A7E5D7A11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464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D5E2-6738-979E-3509-123F4639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ED72F-F70D-0DA1-37CA-5D8A3DCD3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2DB6C-C193-A76E-2EBD-85D3842F9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D20A23-753B-7332-B841-2E88D1A909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20F3C2-EEBD-B62E-2F28-178671BB6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D826F0-F78C-E820-2868-85A233C53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02F561-D0C2-A727-2A87-BA50829C8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D50CF8-E1EA-EC27-9319-CC3BBA97F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5416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4734-8294-7C44-2143-7A0858BF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5B98CA-B1A0-246F-A01C-113AEAF7B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C4CAB0-AF5A-4DB7-75CD-A1A41DB2D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1A596F-9E8B-97C0-4F4C-B6970EA9A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8600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2493DF-3994-2BC9-F166-FF26C0DC9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C82BC4-2209-18AA-518B-06E74E875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7C0AB-AAF7-D1DA-2F18-7A02113CB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7582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C2ED0-E979-8965-E800-30F88C9AB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6DF63-B176-4165-5CEF-74EDEEC5C2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1572C-8809-7C65-24B1-0B12A1359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02FEE-5582-E716-A1CA-85B47B1A9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10601C-305E-7954-D513-63BD3DA51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B7D0A-BD7A-274B-8075-286C63D4C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7891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4DDCC-2F02-64B9-2B3F-E07A538F0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EF3C16-6D9A-7132-8CB0-216ACBEBE5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D50221-821F-A047-FA97-C53BCE2E25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FC3026-BA67-092C-F71F-0D82274F4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7151F-0688-759D-611A-5EAA74AAD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B6D89-3F8D-1765-B1DD-CD3A15C40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79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CFB363-1728-941F-5F57-3982D2AB3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1A7932-C67A-C690-86F4-6FACC8529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B1653-7A88-F99B-E192-E57359A1F8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9F398-C4CD-47C6-9205-DF0A384C54E3}" type="datetimeFigureOut">
              <a:rPr lang="en-CA" smtClean="0"/>
              <a:t>2023-09-24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72FB2-33ED-8710-D9F9-6BDA05CA41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E2308-0A11-FEBE-31A1-254C68D06F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9643D-3366-48AC-BAE9-EBD52212A2F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9950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Manual Input 8">
            <a:extLst>
              <a:ext uri="{FF2B5EF4-FFF2-40B4-BE49-F238E27FC236}">
                <a16:creationId xmlns:a16="http://schemas.microsoft.com/office/drawing/2014/main" id="{331FC782-4D83-4959-9303-AA64C4A2C2A3}"/>
              </a:ext>
            </a:extLst>
          </p:cNvPr>
          <p:cNvSpPr/>
          <p:nvPr/>
        </p:nvSpPr>
        <p:spPr>
          <a:xfrm>
            <a:off x="2255520" y="4382380"/>
            <a:ext cx="6434953" cy="645353"/>
          </a:xfrm>
          <a:prstGeom prst="flowChartManualInput">
            <a:avLst/>
          </a:pr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255520" y="1427733"/>
            <a:ext cx="7200000" cy="36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5" name="Picture 4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A0B60E71-654E-DBD5-90DE-DDF9E2A95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872" y="1830266"/>
            <a:ext cx="2969648" cy="319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957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65982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FBF83D-B547-8EA9-0086-EA6EBB1D138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195559" y="1659820"/>
            <a:ext cx="3800882" cy="38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486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098" name="Picture 2" descr="No photo description available.">
            <a:extLst>
              <a:ext uri="{FF2B5EF4-FFF2-40B4-BE49-F238E27FC236}">
                <a16:creationId xmlns:a16="http://schemas.microsoft.com/office/drawing/2014/main" id="{B52F3B6D-ACAE-80C9-D45F-EF06BE561A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30109" y1="35881" x2="30109" y2="35881"/>
                        <a14:foregroundMark x1="48986" y1="35725" x2="48986" y2="35725"/>
                        <a14:foregroundMark x1="48050" y1="53978" x2="48050" y2="53978"/>
                        <a14:foregroundMark x1="35569" y1="50702" x2="35569" y2="50702"/>
                        <a14:foregroundMark x1="67239" y1="46958" x2="67239" y2="46958"/>
                        <a14:foregroundMark x1="60842" y1="65835" x2="60842" y2="65835"/>
                        <a14:foregroundMark x1="47738" y1="63807" x2="47738" y2="63807"/>
                        <a14:foregroundMark x1="31357" y1="62402" x2="31357" y2="62402"/>
                        <a14:foregroundMark x1="23713" y1="67083" x2="23713" y2="67083"/>
                        <a14:foregroundMark x1="24649" y1="73947" x2="24649" y2="73947"/>
                        <a14:foregroundMark x1="28081" y1="75039" x2="28081" y2="75039"/>
                        <a14:foregroundMark x1="34321" y1="78159" x2="34321" y2="78159"/>
                        <a14:foregroundMark x1="41186" y1="75351" x2="41186" y2="75351"/>
                        <a14:foregroundMark x1="46334" y1="76287" x2="46334" y2="76287"/>
                        <a14:foregroundMark x1="53822" y1="75663" x2="53822" y2="75663"/>
                        <a14:foregroundMark x1="58814" y1="76599" x2="58814" y2="76599"/>
                        <a14:foregroundMark x1="64431" y1="75351" x2="64431" y2="75351"/>
                        <a14:foregroundMark x1="69267" y1="76287" x2="69267" y2="76287"/>
                        <a14:backgroundMark x1="48830" y1="75039" x2="48830" y2="75039"/>
                        <a14:backgroundMark x1="60062" y1="76287" x2="60062" y2="76287"/>
                        <a14:backgroundMark x1="66771" y1="76911" x2="66771" y2="769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2" t="21107" r="26347" b="16364"/>
          <a:stretch/>
        </p:blipFill>
        <p:spPr bwMode="auto">
          <a:xfrm>
            <a:off x="4501868" y="1524600"/>
            <a:ext cx="3188265" cy="380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9578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057E2D-65CA-E2B4-164C-EE1F749BEB72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150" name="Picture 6" descr="No photo description available.">
            <a:extLst>
              <a:ext uri="{FF2B5EF4-FFF2-40B4-BE49-F238E27FC236}">
                <a16:creationId xmlns:a16="http://schemas.microsoft.com/office/drawing/2014/main" id="{7FF907CB-9BB4-6367-9FCE-EAB2077C8B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600" y="1524600"/>
            <a:ext cx="3808800" cy="380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3636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creenshot of amoebas moving in maze">
            <a:extLst>
              <a:ext uri="{FF2B5EF4-FFF2-40B4-BE49-F238E27FC236}">
                <a16:creationId xmlns:a16="http://schemas.microsoft.com/office/drawing/2014/main" id="{0680C08A-8153-C24F-3A54-B9FF464606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0" t="4906" r="519" b="9755"/>
          <a:stretch/>
        </p:blipFill>
        <p:spPr bwMode="auto">
          <a:xfrm>
            <a:off x="2458774" y="643467"/>
            <a:ext cx="7274451" cy="487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7949326-C5F8-3296-3AC8-A571CAC6342B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16716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5F02D96-52C2-8001-44BA-78E8F4857838}"/>
              </a:ext>
            </a:extLst>
          </p:cNvPr>
          <p:cNvSpPr/>
          <p:nvPr/>
        </p:nvSpPr>
        <p:spPr>
          <a:xfrm>
            <a:off x="-1356360" y="567690"/>
            <a:ext cx="3600000" cy="3600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32" name="Picture 8" descr="Meta Ads Manager - Apps on Google Play">
            <a:extLst>
              <a:ext uri="{FF2B5EF4-FFF2-40B4-BE49-F238E27FC236}">
                <a16:creationId xmlns:a16="http://schemas.microsoft.com/office/drawing/2014/main" id="{1DEA7A41-1CC2-4C8C-818C-0C140596D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990600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280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7C3BD7F-186E-979E-DBA5-1F4DC6E5D1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99" r="7348"/>
          <a:stretch/>
        </p:blipFill>
        <p:spPr>
          <a:xfrm>
            <a:off x="590306" y="0"/>
            <a:ext cx="10800000" cy="69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816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E384A9F-CF86-60A0-4B71-AB321F7B4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563" r="9810"/>
          <a:stretch/>
        </p:blipFill>
        <p:spPr>
          <a:xfrm>
            <a:off x="-1" y="-1365811"/>
            <a:ext cx="10800000" cy="725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608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098196F-4581-556D-7FB2-7320C2ED1B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83" r="7885"/>
          <a:stretch/>
        </p:blipFill>
        <p:spPr>
          <a:xfrm>
            <a:off x="975360" y="210517"/>
            <a:ext cx="10800000" cy="682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371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69959DB-FEE1-E2EC-6A4F-58AD5DBC0D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3143" b="5354"/>
          <a:stretch/>
        </p:blipFill>
        <p:spPr>
          <a:xfrm>
            <a:off x="1392000" y="-176514"/>
            <a:ext cx="10662840" cy="72110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A84B2D9-49D4-0F94-5E80-BE61ED2706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84" t="-1" r="1897" b="5354"/>
          <a:stretch/>
        </p:blipFill>
        <p:spPr>
          <a:xfrm>
            <a:off x="1219199" y="-176514"/>
            <a:ext cx="1180039" cy="72110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DC9929B-E675-685C-70B6-27E8851A84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11" r="9996"/>
          <a:stretch/>
        </p:blipFill>
        <p:spPr>
          <a:xfrm>
            <a:off x="1005841" y="178788"/>
            <a:ext cx="10800000" cy="7168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4AD45D9-2D83-6605-4FEB-C10B8D0F72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07" b="3815"/>
          <a:stretch/>
        </p:blipFill>
        <p:spPr>
          <a:xfrm>
            <a:off x="1005841" y="-289560"/>
            <a:ext cx="10800000" cy="732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937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E9D888-24AC-2593-D544-9C7D5B4174F4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AC98F7-D39D-175A-6A0C-B40B75B718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t="12353" b="10335"/>
          <a:stretch/>
        </p:blipFill>
        <p:spPr>
          <a:xfrm rot="496565">
            <a:off x="4391304" y="1809806"/>
            <a:ext cx="3409390" cy="263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78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Single Corner Snipped 2">
            <a:extLst>
              <a:ext uri="{FF2B5EF4-FFF2-40B4-BE49-F238E27FC236}">
                <a16:creationId xmlns:a16="http://schemas.microsoft.com/office/drawing/2014/main" id="{BCEF5542-A0C2-A2D8-C0A0-1DD009B01F00}"/>
              </a:ext>
            </a:extLst>
          </p:cNvPr>
          <p:cNvSpPr/>
          <p:nvPr/>
        </p:nvSpPr>
        <p:spPr>
          <a:xfrm>
            <a:off x="4221480" y="3778483"/>
            <a:ext cx="5203466" cy="1282377"/>
          </a:xfrm>
          <a:custGeom>
            <a:avLst/>
            <a:gdLst>
              <a:gd name="connsiteX0" fmla="*/ 0 w 4779872"/>
              <a:gd name="connsiteY0" fmla="*/ 0 h 796413"/>
              <a:gd name="connsiteX1" fmla="*/ 4381666 w 4779872"/>
              <a:gd name="connsiteY1" fmla="*/ 0 h 796413"/>
              <a:gd name="connsiteX2" fmla="*/ 4779872 w 4779872"/>
              <a:gd name="connsiteY2" fmla="*/ 398207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4027705 w 4779872"/>
              <a:gd name="connsiteY1" fmla="*/ 285136 h 796413"/>
              <a:gd name="connsiteX2" fmla="*/ 4779872 w 4779872"/>
              <a:gd name="connsiteY2" fmla="*/ 398207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4027705 w 4779872"/>
              <a:gd name="connsiteY1" fmla="*/ 285136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48066 w 4779872"/>
              <a:gd name="connsiteY1" fmla="*/ 304800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08737 w 4779872"/>
              <a:gd name="connsiteY1" fmla="*/ 462116 h 796413"/>
              <a:gd name="connsiteX2" fmla="*/ 4770039 w 4779872"/>
              <a:gd name="connsiteY2" fmla="*/ 732503 h 796413"/>
              <a:gd name="connsiteX3" fmla="*/ 4779872 w 4779872"/>
              <a:gd name="connsiteY3" fmla="*/ 796413 h 796413"/>
              <a:gd name="connsiteX4" fmla="*/ 0 w 4779872"/>
              <a:gd name="connsiteY4" fmla="*/ 796413 h 796413"/>
              <a:gd name="connsiteX5" fmla="*/ 0 w 4779872"/>
              <a:gd name="connsiteY5" fmla="*/ 0 h 796413"/>
              <a:gd name="connsiteX0" fmla="*/ 0 w 4779872"/>
              <a:gd name="connsiteY0" fmla="*/ 0 h 796413"/>
              <a:gd name="connsiteX1" fmla="*/ 2208737 w 4779872"/>
              <a:gd name="connsiteY1" fmla="*/ 462116 h 796413"/>
              <a:gd name="connsiteX2" fmla="*/ 4779872 w 4779872"/>
              <a:gd name="connsiteY2" fmla="*/ 796413 h 796413"/>
              <a:gd name="connsiteX3" fmla="*/ 0 w 4779872"/>
              <a:gd name="connsiteY3" fmla="*/ 796413 h 796413"/>
              <a:gd name="connsiteX4" fmla="*/ 0 w 4779872"/>
              <a:gd name="connsiteY4" fmla="*/ 0 h 796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79872" h="796413">
                <a:moveTo>
                  <a:pt x="0" y="0"/>
                </a:moveTo>
                <a:lnTo>
                  <a:pt x="2208737" y="462116"/>
                </a:lnTo>
                <a:lnTo>
                  <a:pt x="4779872" y="796413"/>
                </a:lnTo>
                <a:lnTo>
                  <a:pt x="0" y="796413"/>
                </a:lnTo>
                <a:lnTo>
                  <a:pt x="0" y="0"/>
                </a:lnTo>
                <a:close/>
              </a:path>
            </a:pathLst>
          </a:cu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224946" y="1460860"/>
            <a:ext cx="7200000" cy="3600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C1B7AA11-65D3-324E-4BAC-14A5C4E91E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98" b="89855" l="9961" r="94580">
                        <a14:foregroundMark x1="69922" y1="7446" x2="60791" y2="7996"/>
                        <a14:foregroundMark x1="60791" y1="7996" x2="60498" y2="8296"/>
                        <a14:foregroundMark x1="59961" y1="4448" x2="65994" y2="3988"/>
                        <a14:foregroundMark x1="94580" y1="54173" x2="88818" y2="56222"/>
                        <a14:foregroundMark x1="59180" y1="25987" x2="56055" y2="37531"/>
                        <a14:foregroundMark x1="75049" y1="73213" x2="70459" y2="86307"/>
                        <a14:foregroundMark x1="69531" y1="19690" x2="69531" y2="19690"/>
                        <a14:foregroundMark x1="70166" y1="19940" x2="70166" y2="19940"/>
                        <a14:foregroundMark x1="67402" y1="19744" x2="65430" y2="21639"/>
                        <a14:foregroundMark x1="67492" y1="20182" x2="66309" y2="21439"/>
                        <a14:foregroundMark x1="68848" y1="18741" x2="68198" y2="19432"/>
                        <a14:foregroundMark x1="65479" y1="22189" x2="60010" y2="25337"/>
                        <a14:foregroundMark x1="66406" y1="22089" x2="61816" y2="26187"/>
                        <a14:foregroundMark x1="67475" y1="19823" x2="68115" y2="17441"/>
                        <a14:foregroundMark x1="67188" y1="20890" x2="67408" y2="20071"/>
                        <a14:foregroundMark x1="67625" y1="20275" x2="67334" y2="20690"/>
                        <a14:foregroundMark x1="70893" y1="15622" x2="68211" y2="19441"/>
                        <a14:foregroundMark x1="69971" y1="19440" x2="69971" y2="19440"/>
                        <a14:foregroundMark x1="68994" y1="21539" x2="68994" y2="21539"/>
                        <a14:backgroundMark x1="65283" y1="29985" x2="91406" y2="39330"/>
                        <a14:backgroundMark x1="91406" y1="39330" x2="92432" y2="39980"/>
                        <a14:backgroundMark x1="74072" y1="81209" x2="73633" y2="82309"/>
                        <a14:backgroundMark x1="50830" y1="74563" x2="44092" y2="71864"/>
                        <a14:backgroundMark x1="45752" y1="69865" x2="54834" y2="74213"/>
                        <a14:backgroundMark x1="54834" y1="74213" x2="55078" y2="74213"/>
                        <a14:backgroundMark x1="60059" y1="27036" x2="60059" y2="27036"/>
                        <a14:backgroundMark x1="68848" y1="20440" x2="68311" y2="20740"/>
                        <a14:backgroundMark x1="71484" y1="15692" x2="71484" y2="15692"/>
                        <a14:backgroundMark x1="71240" y1="15692" x2="71240" y2="15692"/>
                        <a14:backgroundMark x1="70313" y1="16792" x2="71387" y2="15642"/>
                        <a14:backgroundMark x1="67871" y1="3548" x2="66846" y2="3798"/>
                        <a14:backgroundMark x1="66504" y1="3948" x2="66504" y2="3948"/>
                        <a14:backgroundMark x1="66211" y1="3548" x2="66309" y2="4048"/>
                        <a14:backgroundMark x1="67188" y1="3648" x2="66455" y2="3798"/>
                        <a14:backgroundMark x1="66455" y1="3848" x2="66260" y2="4148"/>
                        <a14:backgroundMark x1="69678" y1="19390" x2="69678" y2="19390"/>
                        <a14:backgroundMark x1="69141" y1="20090" x2="68506" y2="20890"/>
                        <a14:backgroundMark x1="69775" y1="19540" x2="69775" y2="19540"/>
                        <a14:backgroundMark x1="69775" y1="19890" x2="69775" y2="19890"/>
                        <a14:backgroundMark x1="69775" y1="19890" x2="69775" y2="19890"/>
                        <a14:backgroundMark x1="49707" y1="70265" x2="45703" y2="67516"/>
                        <a14:backgroundMark x1="49902" y1="69815" x2="43750" y2="67716"/>
                        <a14:backgroundMark x1="49902" y1="69365" x2="45850" y2="68216"/>
                        <a14:backgroundMark x1="45703" y1="67966" x2="43994" y2="67516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044" b="15324"/>
          <a:stretch/>
        </p:blipFill>
        <p:spPr bwMode="auto">
          <a:xfrm>
            <a:off x="4863108" y="1648912"/>
            <a:ext cx="2884711" cy="3411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lowchart: Manual Input 8">
            <a:extLst>
              <a:ext uri="{FF2B5EF4-FFF2-40B4-BE49-F238E27FC236}">
                <a16:creationId xmlns:a16="http://schemas.microsoft.com/office/drawing/2014/main" id="{331FC782-4D83-4959-9303-AA64C4A2C2A3}"/>
              </a:ext>
            </a:extLst>
          </p:cNvPr>
          <p:cNvSpPr/>
          <p:nvPr/>
        </p:nvSpPr>
        <p:spPr>
          <a:xfrm>
            <a:off x="2263046" y="2491741"/>
            <a:ext cx="3489327" cy="256912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118"/>
              <a:gd name="connsiteY0" fmla="*/ 2261 h 10261"/>
              <a:gd name="connsiteX1" fmla="*/ 12118 w 12118"/>
              <a:gd name="connsiteY1" fmla="*/ 0 h 10261"/>
              <a:gd name="connsiteX2" fmla="*/ 10000 w 12118"/>
              <a:gd name="connsiteY2" fmla="*/ 10261 h 10261"/>
              <a:gd name="connsiteX3" fmla="*/ 0 w 12118"/>
              <a:gd name="connsiteY3" fmla="*/ 10261 h 10261"/>
              <a:gd name="connsiteX4" fmla="*/ 0 w 12118"/>
              <a:gd name="connsiteY4" fmla="*/ 2261 h 10261"/>
              <a:gd name="connsiteX0" fmla="*/ 0 w 12629"/>
              <a:gd name="connsiteY0" fmla="*/ 2261 h 10261"/>
              <a:gd name="connsiteX1" fmla="*/ 12118 w 12629"/>
              <a:gd name="connsiteY1" fmla="*/ 0 h 10261"/>
              <a:gd name="connsiteX2" fmla="*/ 9757 w 12629"/>
              <a:gd name="connsiteY2" fmla="*/ 5843 h 10261"/>
              <a:gd name="connsiteX3" fmla="*/ 10000 w 12629"/>
              <a:gd name="connsiteY3" fmla="*/ 10261 h 10261"/>
              <a:gd name="connsiteX4" fmla="*/ 0 w 12629"/>
              <a:gd name="connsiteY4" fmla="*/ 10261 h 10261"/>
              <a:gd name="connsiteX5" fmla="*/ 0 w 12629"/>
              <a:gd name="connsiteY5" fmla="*/ 2261 h 10261"/>
              <a:gd name="connsiteX0" fmla="*/ 0 w 12886"/>
              <a:gd name="connsiteY0" fmla="*/ 2261 h 10261"/>
              <a:gd name="connsiteX1" fmla="*/ 12118 w 12886"/>
              <a:gd name="connsiteY1" fmla="*/ 0 h 10261"/>
              <a:gd name="connsiteX2" fmla="*/ 11528 w 12886"/>
              <a:gd name="connsiteY2" fmla="*/ 5810 h 10261"/>
              <a:gd name="connsiteX3" fmla="*/ 10000 w 12886"/>
              <a:gd name="connsiteY3" fmla="*/ 10261 h 10261"/>
              <a:gd name="connsiteX4" fmla="*/ 0 w 12886"/>
              <a:gd name="connsiteY4" fmla="*/ 10261 h 10261"/>
              <a:gd name="connsiteX5" fmla="*/ 0 w 12886"/>
              <a:gd name="connsiteY5" fmla="*/ 2261 h 10261"/>
              <a:gd name="connsiteX0" fmla="*/ 0 w 12886"/>
              <a:gd name="connsiteY0" fmla="*/ 2261 h 10261"/>
              <a:gd name="connsiteX1" fmla="*/ 12118 w 12886"/>
              <a:gd name="connsiteY1" fmla="*/ 0 h 10261"/>
              <a:gd name="connsiteX2" fmla="*/ 11528 w 12886"/>
              <a:gd name="connsiteY2" fmla="*/ 5810 h 10261"/>
              <a:gd name="connsiteX3" fmla="*/ 11215 w 12886"/>
              <a:gd name="connsiteY3" fmla="*/ 8976 h 10261"/>
              <a:gd name="connsiteX4" fmla="*/ 10000 w 12886"/>
              <a:gd name="connsiteY4" fmla="*/ 10261 h 10261"/>
              <a:gd name="connsiteX5" fmla="*/ 0 w 12886"/>
              <a:gd name="connsiteY5" fmla="*/ 10261 h 10261"/>
              <a:gd name="connsiteX6" fmla="*/ 0 w 12886"/>
              <a:gd name="connsiteY6" fmla="*/ 2261 h 10261"/>
              <a:gd name="connsiteX0" fmla="*/ 0 w 13870"/>
              <a:gd name="connsiteY0" fmla="*/ 2261 h 10590"/>
              <a:gd name="connsiteX1" fmla="*/ 12118 w 13870"/>
              <a:gd name="connsiteY1" fmla="*/ 0 h 10590"/>
              <a:gd name="connsiteX2" fmla="*/ 11528 w 13870"/>
              <a:gd name="connsiteY2" fmla="*/ 5810 h 10590"/>
              <a:gd name="connsiteX3" fmla="*/ 13854 w 13870"/>
              <a:gd name="connsiteY3" fmla="*/ 10314 h 10590"/>
              <a:gd name="connsiteX4" fmla="*/ 10000 w 13870"/>
              <a:gd name="connsiteY4" fmla="*/ 10261 h 10590"/>
              <a:gd name="connsiteX5" fmla="*/ 0 w 13870"/>
              <a:gd name="connsiteY5" fmla="*/ 10261 h 10590"/>
              <a:gd name="connsiteX6" fmla="*/ 0 w 13870"/>
              <a:gd name="connsiteY6" fmla="*/ 2261 h 10590"/>
              <a:gd name="connsiteX0" fmla="*/ 0 w 13870"/>
              <a:gd name="connsiteY0" fmla="*/ 2261 h 10590"/>
              <a:gd name="connsiteX1" fmla="*/ 12118 w 13870"/>
              <a:gd name="connsiteY1" fmla="*/ 0 h 10590"/>
              <a:gd name="connsiteX2" fmla="*/ 11528 w 13870"/>
              <a:gd name="connsiteY2" fmla="*/ 5810 h 10590"/>
              <a:gd name="connsiteX3" fmla="*/ 13854 w 13870"/>
              <a:gd name="connsiteY3" fmla="*/ 10314 h 10590"/>
              <a:gd name="connsiteX4" fmla="*/ 10000 w 13870"/>
              <a:gd name="connsiteY4" fmla="*/ 10261 h 10590"/>
              <a:gd name="connsiteX5" fmla="*/ 0 w 13870"/>
              <a:gd name="connsiteY5" fmla="*/ 10261 h 10590"/>
              <a:gd name="connsiteX6" fmla="*/ 0 w 13870"/>
              <a:gd name="connsiteY6" fmla="*/ 2261 h 10590"/>
              <a:gd name="connsiteX0" fmla="*/ 0 w 13863"/>
              <a:gd name="connsiteY0" fmla="*/ 2261 h 10590"/>
              <a:gd name="connsiteX1" fmla="*/ 12118 w 13863"/>
              <a:gd name="connsiteY1" fmla="*/ 0 h 10590"/>
              <a:gd name="connsiteX2" fmla="*/ 9549 w 13863"/>
              <a:gd name="connsiteY2" fmla="*/ 7214 h 10590"/>
              <a:gd name="connsiteX3" fmla="*/ 13854 w 13863"/>
              <a:gd name="connsiteY3" fmla="*/ 10314 h 10590"/>
              <a:gd name="connsiteX4" fmla="*/ 10000 w 13863"/>
              <a:gd name="connsiteY4" fmla="*/ 10261 h 10590"/>
              <a:gd name="connsiteX5" fmla="*/ 0 w 13863"/>
              <a:gd name="connsiteY5" fmla="*/ 10261 h 10590"/>
              <a:gd name="connsiteX6" fmla="*/ 0 w 13863"/>
              <a:gd name="connsiteY6" fmla="*/ 2261 h 10590"/>
              <a:gd name="connsiteX0" fmla="*/ 0 w 13866"/>
              <a:gd name="connsiteY0" fmla="*/ 2261 h 10590"/>
              <a:gd name="connsiteX1" fmla="*/ 12118 w 13866"/>
              <a:gd name="connsiteY1" fmla="*/ 0 h 10590"/>
              <a:gd name="connsiteX2" fmla="*/ 10486 w 13866"/>
              <a:gd name="connsiteY2" fmla="*/ 8161 h 10590"/>
              <a:gd name="connsiteX3" fmla="*/ 13854 w 13866"/>
              <a:gd name="connsiteY3" fmla="*/ 10314 h 10590"/>
              <a:gd name="connsiteX4" fmla="*/ 10000 w 13866"/>
              <a:gd name="connsiteY4" fmla="*/ 10261 h 10590"/>
              <a:gd name="connsiteX5" fmla="*/ 0 w 13866"/>
              <a:gd name="connsiteY5" fmla="*/ 10261 h 10590"/>
              <a:gd name="connsiteX6" fmla="*/ 0 w 13866"/>
              <a:gd name="connsiteY6" fmla="*/ 2261 h 10590"/>
              <a:gd name="connsiteX0" fmla="*/ 0 w 14697"/>
              <a:gd name="connsiteY0" fmla="*/ 2261 h 10512"/>
              <a:gd name="connsiteX1" fmla="*/ 12118 w 14697"/>
              <a:gd name="connsiteY1" fmla="*/ 0 h 10512"/>
              <a:gd name="connsiteX2" fmla="*/ 10486 w 14697"/>
              <a:gd name="connsiteY2" fmla="*/ 8161 h 10512"/>
              <a:gd name="connsiteX3" fmla="*/ 14687 w 14697"/>
              <a:gd name="connsiteY3" fmla="*/ 10216 h 10512"/>
              <a:gd name="connsiteX4" fmla="*/ 10000 w 14697"/>
              <a:gd name="connsiteY4" fmla="*/ 10261 h 10512"/>
              <a:gd name="connsiteX5" fmla="*/ 0 w 14697"/>
              <a:gd name="connsiteY5" fmla="*/ 10261 h 10512"/>
              <a:gd name="connsiteX6" fmla="*/ 0 w 14697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382 w 14696"/>
              <a:gd name="connsiteY2" fmla="*/ 8128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035 w 14696"/>
              <a:gd name="connsiteY2" fmla="*/ 8095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2118 w 14696"/>
              <a:gd name="connsiteY1" fmla="*/ 0 h 10512"/>
              <a:gd name="connsiteX2" fmla="*/ 10348 w 14696"/>
              <a:gd name="connsiteY2" fmla="*/ 8780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261 h 10512"/>
              <a:gd name="connsiteX1" fmla="*/ 10104 w 14696"/>
              <a:gd name="connsiteY1" fmla="*/ 0 h 10512"/>
              <a:gd name="connsiteX2" fmla="*/ 10348 w 14696"/>
              <a:gd name="connsiteY2" fmla="*/ 8780 h 10512"/>
              <a:gd name="connsiteX3" fmla="*/ 14687 w 14696"/>
              <a:gd name="connsiteY3" fmla="*/ 10216 h 10512"/>
              <a:gd name="connsiteX4" fmla="*/ 10000 w 14696"/>
              <a:gd name="connsiteY4" fmla="*/ 10261 h 10512"/>
              <a:gd name="connsiteX5" fmla="*/ 0 w 14696"/>
              <a:gd name="connsiteY5" fmla="*/ 10261 h 10512"/>
              <a:gd name="connsiteX6" fmla="*/ 0 w 14696"/>
              <a:gd name="connsiteY6" fmla="*/ 2261 h 10512"/>
              <a:gd name="connsiteX0" fmla="*/ 0 w 14696"/>
              <a:gd name="connsiteY0" fmla="*/ 2424 h 10675"/>
              <a:gd name="connsiteX1" fmla="*/ 11354 w 14696"/>
              <a:gd name="connsiteY1" fmla="*/ 0 h 10675"/>
              <a:gd name="connsiteX2" fmla="*/ 10348 w 14696"/>
              <a:gd name="connsiteY2" fmla="*/ 8943 h 10675"/>
              <a:gd name="connsiteX3" fmla="*/ 14687 w 14696"/>
              <a:gd name="connsiteY3" fmla="*/ 10379 h 10675"/>
              <a:gd name="connsiteX4" fmla="*/ 10000 w 14696"/>
              <a:gd name="connsiteY4" fmla="*/ 10424 h 10675"/>
              <a:gd name="connsiteX5" fmla="*/ 0 w 14696"/>
              <a:gd name="connsiteY5" fmla="*/ 10424 h 10675"/>
              <a:gd name="connsiteX6" fmla="*/ 0 w 14696"/>
              <a:gd name="connsiteY6" fmla="*/ 2424 h 10675"/>
              <a:gd name="connsiteX0" fmla="*/ 0 w 14696"/>
              <a:gd name="connsiteY0" fmla="*/ 1804 h 10055"/>
              <a:gd name="connsiteX1" fmla="*/ 11458 w 14696"/>
              <a:gd name="connsiteY1" fmla="*/ 0 h 10055"/>
              <a:gd name="connsiteX2" fmla="*/ 10348 w 14696"/>
              <a:gd name="connsiteY2" fmla="*/ 8323 h 10055"/>
              <a:gd name="connsiteX3" fmla="*/ 14687 w 14696"/>
              <a:gd name="connsiteY3" fmla="*/ 9759 h 10055"/>
              <a:gd name="connsiteX4" fmla="*/ 10000 w 14696"/>
              <a:gd name="connsiteY4" fmla="*/ 9804 h 10055"/>
              <a:gd name="connsiteX5" fmla="*/ 0 w 14696"/>
              <a:gd name="connsiteY5" fmla="*/ 9804 h 10055"/>
              <a:gd name="connsiteX6" fmla="*/ 0 w 14696"/>
              <a:gd name="connsiteY6" fmla="*/ 1804 h 10055"/>
              <a:gd name="connsiteX0" fmla="*/ 0 w 14696"/>
              <a:gd name="connsiteY0" fmla="*/ 1641 h 9892"/>
              <a:gd name="connsiteX1" fmla="*/ 11215 w 14696"/>
              <a:gd name="connsiteY1" fmla="*/ 0 h 9892"/>
              <a:gd name="connsiteX2" fmla="*/ 10348 w 14696"/>
              <a:gd name="connsiteY2" fmla="*/ 8160 h 9892"/>
              <a:gd name="connsiteX3" fmla="*/ 14687 w 14696"/>
              <a:gd name="connsiteY3" fmla="*/ 9596 h 9892"/>
              <a:gd name="connsiteX4" fmla="*/ 10000 w 14696"/>
              <a:gd name="connsiteY4" fmla="*/ 9641 h 9892"/>
              <a:gd name="connsiteX5" fmla="*/ 0 w 14696"/>
              <a:gd name="connsiteY5" fmla="*/ 9641 h 9892"/>
              <a:gd name="connsiteX6" fmla="*/ 0 w 14696"/>
              <a:gd name="connsiteY6" fmla="*/ 1641 h 9892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6876 w 10000"/>
              <a:gd name="connsiteY2" fmla="*/ 7853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7160 w 10000"/>
              <a:gd name="connsiteY2" fmla="*/ 7589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659 h 10000"/>
              <a:gd name="connsiteX1" fmla="*/ 7631 w 10000"/>
              <a:gd name="connsiteY1" fmla="*/ 0 h 10000"/>
              <a:gd name="connsiteX2" fmla="*/ 7160 w 10000"/>
              <a:gd name="connsiteY2" fmla="*/ 7589 h 10000"/>
              <a:gd name="connsiteX3" fmla="*/ 9994 w 10000"/>
              <a:gd name="connsiteY3" fmla="*/ 9701 h 10000"/>
              <a:gd name="connsiteX4" fmla="*/ 6805 w 10000"/>
              <a:gd name="connsiteY4" fmla="*/ 9746 h 10000"/>
              <a:gd name="connsiteX5" fmla="*/ 0 w 10000"/>
              <a:gd name="connsiteY5" fmla="*/ 9746 h 10000"/>
              <a:gd name="connsiteX6" fmla="*/ 0 w 10000"/>
              <a:gd name="connsiteY6" fmla="*/ 1659 h 10000"/>
              <a:gd name="connsiteX0" fmla="*/ 0 w 10000"/>
              <a:gd name="connsiteY0" fmla="*/ 1725 h 10066"/>
              <a:gd name="connsiteX1" fmla="*/ 7040 w 10000"/>
              <a:gd name="connsiteY1" fmla="*/ 0 h 10066"/>
              <a:gd name="connsiteX2" fmla="*/ 7160 w 10000"/>
              <a:gd name="connsiteY2" fmla="*/ 7655 h 10066"/>
              <a:gd name="connsiteX3" fmla="*/ 9994 w 10000"/>
              <a:gd name="connsiteY3" fmla="*/ 9767 h 10066"/>
              <a:gd name="connsiteX4" fmla="*/ 6805 w 10000"/>
              <a:gd name="connsiteY4" fmla="*/ 9812 h 10066"/>
              <a:gd name="connsiteX5" fmla="*/ 0 w 10000"/>
              <a:gd name="connsiteY5" fmla="*/ 9812 h 10066"/>
              <a:gd name="connsiteX6" fmla="*/ 0 w 10000"/>
              <a:gd name="connsiteY6" fmla="*/ 1725 h 10066"/>
              <a:gd name="connsiteX0" fmla="*/ 0 w 10000"/>
              <a:gd name="connsiteY0" fmla="*/ 1725 h 10066"/>
              <a:gd name="connsiteX1" fmla="*/ 6756 w 10000"/>
              <a:gd name="connsiteY1" fmla="*/ 0 h 10066"/>
              <a:gd name="connsiteX2" fmla="*/ 7160 w 10000"/>
              <a:gd name="connsiteY2" fmla="*/ 7655 h 10066"/>
              <a:gd name="connsiteX3" fmla="*/ 9994 w 10000"/>
              <a:gd name="connsiteY3" fmla="*/ 9767 h 10066"/>
              <a:gd name="connsiteX4" fmla="*/ 6805 w 10000"/>
              <a:gd name="connsiteY4" fmla="*/ 9812 h 10066"/>
              <a:gd name="connsiteX5" fmla="*/ 0 w 10000"/>
              <a:gd name="connsiteY5" fmla="*/ 9812 h 10066"/>
              <a:gd name="connsiteX6" fmla="*/ 0 w 10000"/>
              <a:gd name="connsiteY6" fmla="*/ 1725 h 10066"/>
              <a:gd name="connsiteX0" fmla="*/ 0 w 10000"/>
              <a:gd name="connsiteY0" fmla="*/ 1527 h 9868"/>
              <a:gd name="connsiteX1" fmla="*/ 6283 w 10000"/>
              <a:gd name="connsiteY1" fmla="*/ 0 h 9868"/>
              <a:gd name="connsiteX2" fmla="*/ 7160 w 10000"/>
              <a:gd name="connsiteY2" fmla="*/ 7457 h 9868"/>
              <a:gd name="connsiteX3" fmla="*/ 9994 w 10000"/>
              <a:gd name="connsiteY3" fmla="*/ 9569 h 9868"/>
              <a:gd name="connsiteX4" fmla="*/ 6805 w 10000"/>
              <a:gd name="connsiteY4" fmla="*/ 9614 h 9868"/>
              <a:gd name="connsiteX5" fmla="*/ 0 w 10000"/>
              <a:gd name="connsiteY5" fmla="*/ 9614 h 9868"/>
              <a:gd name="connsiteX6" fmla="*/ 0 w 10000"/>
              <a:gd name="connsiteY6" fmla="*/ 1527 h 9868"/>
              <a:gd name="connsiteX0" fmla="*/ 0 w 10000"/>
              <a:gd name="connsiteY0" fmla="*/ 912 h 9365"/>
              <a:gd name="connsiteX1" fmla="*/ 5716 w 10000"/>
              <a:gd name="connsiteY1" fmla="*/ 0 h 9365"/>
              <a:gd name="connsiteX2" fmla="*/ 7160 w 10000"/>
              <a:gd name="connsiteY2" fmla="*/ 6922 h 9365"/>
              <a:gd name="connsiteX3" fmla="*/ 9994 w 10000"/>
              <a:gd name="connsiteY3" fmla="*/ 9062 h 9365"/>
              <a:gd name="connsiteX4" fmla="*/ 6805 w 10000"/>
              <a:gd name="connsiteY4" fmla="*/ 9108 h 9365"/>
              <a:gd name="connsiteX5" fmla="*/ 0 w 10000"/>
              <a:gd name="connsiteY5" fmla="*/ 9108 h 9365"/>
              <a:gd name="connsiteX6" fmla="*/ 0 w 10000"/>
              <a:gd name="connsiteY6" fmla="*/ 912 h 9365"/>
              <a:gd name="connsiteX0" fmla="*/ 0 w 10000"/>
              <a:gd name="connsiteY0" fmla="*/ 1188 h 10214"/>
              <a:gd name="connsiteX1" fmla="*/ 6023 w 10000"/>
              <a:gd name="connsiteY1" fmla="*/ 0 h 10214"/>
              <a:gd name="connsiteX2" fmla="*/ 7160 w 10000"/>
              <a:gd name="connsiteY2" fmla="*/ 7605 h 10214"/>
              <a:gd name="connsiteX3" fmla="*/ 9994 w 10000"/>
              <a:gd name="connsiteY3" fmla="*/ 9890 h 10214"/>
              <a:gd name="connsiteX4" fmla="*/ 6805 w 10000"/>
              <a:gd name="connsiteY4" fmla="*/ 9940 h 10214"/>
              <a:gd name="connsiteX5" fmla="*/ 0 w 10000"/>
              <a:gd name="connsiteY5" fmla="*/ 9940 h 10214"/>
              <a:gd name="connsiteX6" fmla="*/ 0 w 10000"/>
              <a:gd name="connsiteY6" fmla="*/ 1188 h 10214"/>
              <a:gd name="connsiteX0" fmla="*/ 0 w 9998"/>
              <a:gd name="connsiteY0" fmla="*/ 1188 h 10214"/>
              <a:gd name="connsiteX1" fmla="*/ 6023 w 9998"/>
              <a:gd name="connsiteY1" fmla="*/ 0 h 10214"/>
              <a:gd name="connsiteX2" fmla="*/ 5388 w 9998"/>
              <a:gd name="connsiteY2" fmla="*/ 6998 h 10214"/>
              <a:gd name="connsiteX3" fmla="*/ 9994 w 9998"/>
              <a:gd name="connsiteY3" fmla="*/ 9890 h 10214"/>
              <a:gd name="connsiteX4" fmla="*/ 6805 w 9998"/>
              <a:gd name="connsiteY4" fmla="*/ 9940 h 10214"/>
              <a:gd name="connsiteX5" fmla="*/ 0 w 9998"/>
              <a:gd name="connsiteY5" fmla="*/ 9940 h 10214"/>
              <a:gd name="connsiteX6" fmla="*/ 0 w 9998"/>
              <a:gd name="connsiteY6" fmla="*/ 1188 h 10214"/>
              <a:gd name="connsiteX0" fmla="*/ 0 w 10001"/>
              <a:gd name="connsiteY0" fmla="*/ 1163 h 10000"/>
              <a:gd name="connsiteX1" fmla="*/ 6024 w 10001"/>
              <a:gd name="connsiteY1" fmla="*/ 0 h 10000"/>
              <a:gd name="connsiteX2" fmla="*/ 6429 w 10001"/>
              <a:gd name="connsiteY2" fmla="*/ 6921 h 10000"/>
              <a:gd name="connsiteX3" fmla="*/ 9996 w 10001"/>
              <a:gd name="connsiteY3" fmla="*/ 9683 h 10000"/>
              <a:gd name="connsiteX4" fmla="*/ 6806 w 10001"/>
              <a:gd name="connsiteY4" fmla="*/ 9732 h 10000"/>
              <a:gd name="connsiteX5" fmla="*/ 0 w 10001"/>
              <a:gd name="connsiteY5" fmla="*/ 9732 h 10000"/>
              <a:gd name="connsiteX6" fmla="*/ 0 w 10001"/>
              <a:gd name="connsiteY6" fmla="*/ 1163 h 10000"/>
              <a:gd name="connsiteX0" fmla="*/ 0 w 10001"/>
              <a:gd name="connsiteY0" fmla="*/ 1268 h 10105"/>
              <a:gd name="connsiteX1" fmla="*/ 6520 w 10001"/>
              <a:gd name="connsiteY1" fmla="*/ 0 h 10105"/>
              <a:gd name="connsiteX2" fmla="*/ 6429 w 10001"/>
              <a:gd name="connsiteY2" fmla="*/ 7026 h 10105"/>
              <a:gd name="connsiteX3" fmla="*/ 9996 w 10001"/>
              <a:gd name="connsiteY3" fmla="*/ 9788 h 10105"/>
              <a:gd name="connsiteX4" fmla="*/ 6806 w 10001"/>
              <a:gd name="connsiteY4" fmla="*/ 9837 h 10105"/>
              <a:gd name="connsiteX5" fmla="*/ 0 w 10001"/>
              <a:gd name="connsiteY5" fmla="*/ 9837 h 10105"/>
              <a:gd name="connsiteX6" fmla="*/ 0 w 10001"/>
              <a:gd name="connsiteY6" fmla="*/ 1268 h 10105"/>
              <a:gd name="connsiteX0" fmla="*/ 0 w 9766"/>
              <a:gd name="connsiteY0" fmla="*/ 1268 h 10078"/>
              <a:gd name="connsiteX1" fmla="*/ 6520 w 9766"/>
              <a:gd name="connsiteY1" fmla="*/ 0 h 10078"/>
              <a:gd name="connsiteX2" fmla="*/ 6429 w 9766"/>
              <a:gd name="connsiteY2" fmla="*/ 7026 h 10078"/>
              <a:gd name="connsiteX3" fmla="*/ 9760 w 9766"/>
              <a:gd name="connsiteY3" fmla="*/ 9753 h 10078"/>
              <a:gd name="connsiteX4" fmla="*/ 6806 w 9766"/>
              <a:gd name="connsiteY4" fmla="*/ 9837 h 10078"/>
              <a:gd name="connsiteX5" fmla="*/ 0 w 9766"/>
              <a:gd name="connsiteY5" fmla="*/ 9837 h 10078"/>
              <a:gd name="connsiteX6" fmla="*/ 0 w 9766"/>
              <a:gd name="connsiteY6" fmla="*/ 1268 h 10078"/>
              <a:gd name="connsiteX0" fmla="*/ 0 w 10120"/>
              <a:gd name="connsiteY0" fmla="*/ 1258 h 10226"/>
              <a:gd name="connsiteX1" fmla="*/ 6676 w 10120"/>
              <a:gd name="connsiteY1" fmla="*/ 0 h 10226"/>
              <a:gd name="connsiteX2" fmla="*/ 6583 w 10120"/>
              <a:gd name="connsiteY2" fmla="*/ 6972 h 10226"/>
              <a:gd name="connsiteX3" fmla="*/ 10115 w 10120"/>
              <a:gd name="connsiteY3" fmla="*/ 9956 h 10226"/>
              <a:gd name="connsiteX4" fmla="*/ 6969 w 10120"/>
              <a:gd name="connsiteY4" fmla="*/ 9761 h 10226"/>
              <a:gd name="connsiteX5" fmla="*/ 0 w 10120"/>
              <a:gd name="connsiteY5" fmla="*/ 9761 h 10226"/>
              <a:gd name="connsiteX6" fmla="*/ 0 w 10120"/>
              <a:gd name="connsiteY6" fmla="*/ 1258 h 10226"/>
              <a:gd name="connsiteX0" fmla="*/ 0 w 9927"/>
              <a:gd name="connsiteY0" fmla="*/ 1258 h 10589"/>
              <a:gd name="connsiteX1" fmla="*/ 6676 w 9927"/>
              <a:gd name="connsiteY1" fmla="*/ 0 h 10589"/>
              <a:gd name="connsiteX2" fmla="*/ 6583 w 9927"/>
              <a:gd name="connsiteY2" fmla="*/ 6972 h 10589"/>
              <a:gd name="connsiteX3" fmla="*/ 9921 w 9927"/>
              <a:gd name="connsiteY3" fmla="*/ 10372 h 10589"/>
              <a:gd name="connsiteX4" fmla="*/ 6969 w 9927"/>
              <a:gd name="connsiteY4" fmla="*/ 9761 h 10589"/>
              <a:gd name="connsiteX5" fmla="*/ 0 w 9927"/>
              <a:gd name="connsiteY5" fmla="*/ 9761 h 10589"/>
              <a:gd name="connsiteX6" fmla="*/ 0 w 9927"/>
              <a:gd name="connsiteY6" fmla="*/ 1258 h 10589"/>
              <a:gd name="connsiteX0" fmla="*/ 0 w 8008"/>
              <a:gd name="connsiteY0" fmla="*/ 1188 h 9218"/>
              <a:gd name="connsiteX1" fmla="*/ 6725 w 8008"/>
              <a:gd name="connsiteY1" fmla="*/ 0 h 9218"/>
              <a:gd name="connsiteX2" fmla="*/ 6631 w 8008"/>
              <a:gd name="connsiteY2" fmla="*/ 6584 h 9218"/>
              <a:gd name="connsiteX3" fmla="*/ 7995 w 8008"/>
              <a:gd name="connsiteY3" fmla="*/ 8809 h 9218"/>
              <a:gd name="connsiteX4" fmla="*/ 7020 w 8008"/>
              <a:gd name="connsiteY4" fmla="*/ 9218 h 9218"/>
              <a:gd name="connsiteX5" fmla="*/ 0 w 8008"/>
              <a:gd name="connsiteY5" fmla="*/ 9218 h 9218"/>
              <a:gd name="connsiteX6" fmla="*/ 0 w 8008"/>
              <a:gd name="connsiteY6" fmla="*/ 1188 h 9218"/>
              <a:gd name="connsiteX0" fmla="*/ 0 w 10000"/>
              <a:gd name="connsiteY0" fmla="*/ 1289 h 10000"/>
              <a:gd name="connsiteX1" fmla="*/ 8398 w 10000"/>
              <a:gd name="connsiteY1" fmla="*/ 0 h 10000"/>
              <a:gd name="connsiteX2" fmla="*/ 8280 w 10000"/>
              <a:gd name="connsiteY2" fmla="*/ 7143 h 10000"/>
              <a:gd name="connsiteX3" fmla="*/ 9984 w 10000"/>
              <a:gd name="connsiteY3" fmla="*/ 9556 h 10000"/>
              <a:gd name="connsiteX4" fmla="*/ 8766 w 10000"/>
              <a:gd name="connsiteY4" fmla="*/ 10000 h 10000"/>
              <a:gd name="connsiteX5" fmla="*/ 0 w 10000"/>
              <a:gd name="connsiteY5" fmla="*/ 10000 h 10000"/>
              <a:gd name="connsiteX6" fmla="*/ 0 w 10000"/>
              <a:gd name="connsiteY6" fmla="*/ 1289 h 10000"/>
              <a:gd name="connsiteX0" fmla="*/ 0 w 9284"/>
              <a:gd name="connsiteY0" fmla="*/ 1289 h 10000"/>
              <a:gd name="connsiteX1" fmla="*/ 8398 w 9284"/>
              <a:gd name="connsiteY1" fmla="*/ 0 h 10000"/>
              <a:gd name="connsiteX2" fmla="*/ 8280 w 9284"/>
              <a:gd name="connsiteY2" fmla="*/ 7143 h 10000"/>
              <a:gd name="connsiteX3" fmla="*/ 8766 w 9284"/>
              <a:gd name="connsiteY3" fmla="*/ 10000 h 10000"/>
              <a:gd name="connsiteX4" fmla="*/ 0 w 9284"/>
              <a:gd name="connsiteY4" fmla="*/ 10000 h 10000"/>
              <a:gd name="connsiteX5" fmla="*/ 0 w 9284"/>
              <a:gd name="connsiteY5" fmla="*/ 1289 h 10000"/>
              <a:gd name="connsiteX0" fmla="*/ 0 w 9883"/>
              <a:gd name="connsiteY0" fmla="*/ 1289 h 10000"/>
              <a:gd name="connsiteX1" fmla="*/ 9046 w 9883"/>
              <a:gd name="connsiteY1" fmla="*/ 0 h 10000"/>
              <a:gd name="connsiteX2" fmla="*/ 8131 w 9883"/>
              <a:gd name="connsiteY2" fmla="*/ 7198 h 10000"/>
              <a:gd name="connsiteX3" fmla="*/ 9442 w 9883"/>
              <a:gd name="connsiteY3" fmla="*/ 10000 h 10000"/>
              <a:gd name="connsiteX4" fmla="*/ 0 w 9883"/>
              <a:gd name="connsiteY4" fmla="*/ 10000 h 10000"/>
              <a:gd name="connsiteX5" fmla="*/ 0 w 9883"/>
              <a:gd name="connsiteY5" fmla="*/ 1289 h 10000"/>
              <a:gd name="connsiteX0" fmla="*/ 0 w 10043"/>
              <a:gd name="connsiteY0" fmla="*/ 1289 h 10000"/>
              <a:gd name="connsiteX1" fmla="*/ 9153 w 10043"/>
              <a:gd name="connsiteY1" fmla="*/ 0 h 10000"/>
              <a:gd name="connsiteX2" fmla="*/ 8561 w 10043"/>
              <a:gd name="connsiteY2" fmla="*/ 7198 h 10000"/>
              <a:gd name="connsiteX3" fmla="*/ 9554 w 10043"/>
              <a:gd name="connsiteY3" fmla="*/ 10000 h 10000"/>
              <a:gd name="connsiteX4" fmla="*/ 0 w 10043"/>
              <a:gd name="connsiteY4" fmla="*/ 10000 h 10000"/>
              <a:gd name="connsiteX5" fmla="*/ 0 w 10043"/>
              <a:gd name="connsiteY5" fmla="*/ 1289 h 10000"/>
              <a:gd name="connsiteX0" fmla="*/ 0 w 10104"/>
              <a:gd name="connsiteY0" fmla="*/ 1289 h 10000"/>
              <a:gd name="connsiteX1" fmla="*/ 9153 w 10104"/>
              <a:gd name="connsiteY1" fmla="*/ 0 h 10000"/>
              <a:gd name="connsiteX2" fmla="*/ 8947 w 10104"/>
              <a:gd name="connsiteY2" fmla="*/ 7087 h 10000"/>
              <a:gd name="connsiteX3" fmla="*/ 9554 w 10104"/>
              <a:gd name="connsiteY3" fmla="*/ 10000 h 10000"/>
              <a:gd name="connsiteX4" fmla="*/ 0 w 10104"/>
              <a:gd name="connsiteY4" fmla="*/ 10000 h 10000"/>
              <a:gd name="connsiteX5" fmla="*/ 0 w 10104"/>
              <a:gd name="connsiteY5" fmla="*/ 1289 h 10000"/>
              <a:gd name="connsiteX0" fmla="*/ 0 w 10104"/>
              <a:gd name="connsiteY0" fmla="*/ 1289 h 10000"/>
              <a:gd name="connsiteX1" fmla="*/ 9153 w 10104"/>
              <a:gd name="connsiteY1" fmla="*/ 0 h 10000"/>
              <a:gd name="connsiteX2" fmla="*/ 8947 w 10104"/>
              <a:gd name="connsiteY2" fmla="*/ 7087 h 10000"/>
              <a:gd name="connsiteX3" fmla="*/ 9554 w 10104"/>
              <a:gd name="connsiteY3" fmla="*/ 10000 h 10000"/>
              <a:gd name="connsiteX4" fmla="*/ 0 w 10104"/>
              <a:gd name="connsiteY4" fmla="*/ 10000 h 10000"/>
              <a:gd name="connsiteX5" fmla="*/ 0 w 10104"/>
              <a:gd name="connsiteY5" fmla="*/ 1289 h 10000"/>
              <a:gd name="connsiteX0" fmla="*/ 0 w 10104"/>
              <a:gd name="connsiteY0" fmla="*/ 405 h 9116"/>
              <a:gd name="connsiteX1" fmla="*/ 8999 w 10104"/>
              <a:gd name="connsiteY1" fmla="*/ 0 h 9116"/>
              <a:gd name="connsiteX2" fmla="*/ 8947 w 10104"/>
              <a:gd name="connsiteY2" fmla="*/ 6203 h 9116"/>
              <a:gd name="connsiteX3" fmla="*/ 9554 w 10104"/>
              <a:gd name="connsiteY3" fmla="*/ 9116 h 9116"/>
              <a:gd name="connsiteX4" fmla="*/ 0 w 10104"/>
              <a:gd name="connsiteY4" fmla="*/ 9116 h 9116"/>
              <a:gd name="connsiteX5" fmla="*/ 0 w 10104"/>
              <a:gd name="connsiteY5" fmla="*/ 405 h 9116"/>
              <a:gd name="connsiteX0" fmla="*/ 0 w 10000"/>
              <a:gd name="connsiteY0" fmla="*/ 868 h 10424"/>
              <a:gd name="connsiteX1" fmla="*/ 8906 w 10000"/>
              <a:gd name="connsiteY1" fmla="*/ 0 h 10424"/>
              <a:gd name="connsiteX2" fmla="*/ 8855 w 10000"/>
              <a:gd name="connsiteY2" fmla="*/ 7229 h 10424"/>
              <a:gd name="connsiteX3" fmla="*/ 9456 w 10000"/>
              <a:gd name="connsiteY3" fmla="*/ 10424 h 10424"/>
              <a:gd name="connsiteX4" fmla="*/ 0 w 10000"/>
              <a:gd name="connsiteY4" fmla="*/ 10424 h 10424"/>
              <a:gd name="connsiteX5" fmla="*/ 0 w 10000"/>
              <a:gd name="connsiteY5" fmla="*/ 868 h 10424"/>
              <a:gd name="connsiteX0" fmla="*/ 0 w 11171"/>
              <a:gd name="connsiteY0" fmla="*/ 2232 h 10424"/>
              <a:gd name="connsiteX1" fmla="*/ 10077 w 11171"/>
              <a:gd name="connsiteY1" fmla="*/ 0 h 10424"/>
              <a:gd name="connsiteX2" fmla="*/ 10026 w 11171"/>
              <a:gd name="connsiteY2" fmla="*/ 7229 h 10424"/>
              <a:gd name="connsiteX3" fmla="*/ 10627 w 11171"/>
              <a:gd name="connsiteY3" fmla="*/ 10424 h 10424"/>
              <a:gd name="connsiteX4" fmla="*/ 1171 w 11171"/>
              <a:gd name="connsiteY4" fmla="*/ 10424 h 10424"/>
              <a:gd name="connsiteX5" fmla="*/ 0 w 11171"/>
              <a:gd name="connsiteY5" fmla="*/ 2232 h 10424"/>
              <a:gd name="connsiteX0" fmla="*/ 101 w 11272"/>
              <a:gd name="connsiteY0" fmla="*/ 2232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5" fmla="*/ 101 w 11272"/>
              <a:gd name="connsiteY5" fmla="*/ 2232 h 10424"/>
              <a:gd name="connsiteX0" fmla="*/ 101 w 11272"/>
              <a:gd name="connsiteY0" fmla="*/ 0 h 14316"/>
              <a:gd name="connsiteX1" fmla="*/ 10178 w 11272"/>
              <a:gd name="connsiteY1" fmla="*/ 3892 h 14316"/>
              <a:gd name="connsiteX2" fmla="*/ 10127 w 11272"/>
              <a:gd name="connsiteY2" fmla="*/ 11121 h 14316"/>
              <a:gd name="connsiteX3" fmla="*/ 10728 w 11272"/>
              <a:gd name="connsiteY3" fmla="*/ 14316 h 14316"/>
              <a:gd name="connsiteX4" fmla="*/ 0 w 11272"/>
              <a:gd name="connsiteY4" fmla="*/ 14255 h 14316"/>
              <a:gd name="connsiteX5" fmla="*/ 101 w 11272"/>
              <a:gd name="connsiteY5" fmla="*/ 0 h 14316"/>
              <a:gd name="connsiteX0" fmla="*/ 1857 w 11272"/>
              <a:gd name="connsiteY0" fmla="*/ 7963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5" fmla="*/ 1857 w 11272"/>
              <a:gd name="connsiteY5" fmla="*/ 7963 h 10424"/>
              <a:gd name="connsiteX0" fmla="*/ 0 w 11272"/>
              <a:gd name="connsiteY0" fmla="*/ 10363 h 10424"/>
              <a:gd name="connsiteX1" fmla="*/ 10178 w 11272"/>
              <a:gd name="connsiteY1" fmla="*/ 0 h 10424"/>
              <a:gd name="connsiteX2" fmla="*/ 10127 w 11272"/>
              <a:gd name="connsiteY2" fmla="*/ 7229 h 10424"/>
              <a:gd name="connsiteX3" fmla="*/ 10728 w 11272"/>
              <a:gd name="connsiteY3" fmla="*/ 10424 h 10424"/>
              <a:gd name="connsiteX4" fmla="*/ 0 w 11272"/>
              <a:gd name="connsiteY4" fmla="*/ 10363 h 10424"/>
              <a:gd name="connsiteX0" fmla="*/ 1 w 11256"/>
              <a:gd name="connsiteY0" fmla="*/ 10382 h 10424"/>
              <a:gd name="connsiteX1" fmla="*/ 10162 w 11256"/>
              <a:gd name="connsiteY1" fmla="*/ 0 h 10424"/>
              <a:gd name="connsiteX2" fmla="*/ 10111 w 11256"/>
              <a:gd name="connsiteY2" fmla="*/ 7229 h 10424"/>
              <a:gd name="connsiteX3" fmla="*/ 10712 w 11256"/>
              <a:gd name="connsiteY3" fmla="*/ 10424 h 10424"/>
              <a:gd name="connsiteX4" fmla="*/ 1 w 11256"/>
              <a:gd name="connsiteY4" fmla="*/ 10382 h 10424"/>
              <a:gd name="connsiteX0" fmla="*/ 0 w 11255"/>
              <a:gd name="connsiteY0" fmla="*/ 10382 h 10424"/>
              <a:gd name="connsiteX1" fmla="*/ 10161 w 11255"/>
              <a:gd name="connsiteY1" fmla="*/ 0 h 10424"/>
              <a:gd name="connsiteX2" fmla="*/ 10110 w 11255"/>
              <a:gd name="connsiteY2" fmla="*/ 7229 h 10424"/>
              <a:gd name="connsiteX3" fmla="*/ 10711 w 11255"/>
              <a:gd name="connsiteY3" fmla="*/ 10424 h 10424"/>
              <a:gd name="connsiteX4" fmla="*/ 0 w 11255"/>
              <a:gd name="connsiteY4" fmla="*/ 10382 h 10424"/>
              <a:gd name="connsiteX0" fmla="*/ 0 w 11369"/>
              <a:gd name="connsiteY0" fmla="*/ 10382 h 10382"/>
              <a:gd name="connsiteX1" fmla="*/ 10161 w 11369"/>
              <a:gd name="connsiteY1" fmla="*/ 0 h 10382"/>
              <a:gd name="connsiteX2" fmla="*/ 10110 w 11369"/>
              <a:gd name="connsiteY2" fmla="*/ 7229 h 10382"/>
              <a:gd name="connsiteX3" fmla="*/ 10848 w 11369"/>
              <a:gd name="connsiteY3" fmla="*/ 9681 h 10382"/>
              <a:gd name="connsiteX4" fmla="*/ 0 w 11369"/>
              <a:gd name="connsiteY4" fmla="*/ 10382 h 10382"/>
              <a:gd name="connsiteX0" fmla="*/ 0 w 11948"/>
              <a:gd name="connsiteY0" fmla="*/ 10382 h 10382"/>
              <a:gd name="connsiteX1" fmla="*/ 10161 w 11948"/>
              <a:gd name="connsiteY1" fmla="*/ 0 h 10382"/>
              <a:gd name="connsiteX2" fmla="*/ 10110 w 11948"/>
              <a:gd name="connsiteY2" fmla="*/ 7229 h 10382"/>
              <a:gd name="connsiteX3" fmla="*/ 11517 w 11948"/>
              <a:gd name="connsiteY3" fmla="*/ 9948 h 10382"/>
              <a:gd name="connsiteX4" fmla="*/ 0 w 11948"/>
              <a:gd name="connsiteY4" fmla="*/ 10382 h 10382"/>
              <a:gd name="connsiteX0" fmla="*/ 0 w 12075"/>
              <a:gd name="connsiteY0" fmla="*/ 10382 h 10382"/>
              <a:gd name="connsiteX1" fmla="*/ 10161 w 12075"/>
              <a:gd name="connsiteY1" fmla="*/ 0 h 10382"/>
              <a:gd name="connsiteX2" fmla="*/ 10110 w 12075"/>
              <a:gd name="connsiteY2" fmla="*/ 7229 h 10382"/>
              <a:gd name="connsiteX3" fmla="*/ 11659 w 12075"/>
              <a:gd name="connsiteY3" fmla="*/ 10275 h 10382"/>
              <a:gd name="connsiteX4" fmla="*/ 0 w 12075"/>
              <a:gd name="connsiteY4" fmla="*/ 10382 h 10382"/>
              <a:gd name="connsiteX0" fmla="*/ 0 w 12090"/>
              <a:gd name="connsiteY0" fmla="*/ 10382 h 10382"/>
              <a:gd name="connsiteX1" fmla="*/ 10161 w 12090"/>
              <a:gd name="connsiteY1" fmla="*/ 0 h 10382"/>
              <a:gd name="connsiteX2" fmla="*/ 10252 w 12090"/>
              <a:gd name="connsiteY2" fmla="*/ 7311 h 10382"/>
              <a:gd name="connsiteX3" fmla="*/ 11659 w 12090"/>
              <a:gd name="connsiteY3" fmla="*/ 10275 h 10382"/>
              <a:gd name="connsiteX4" fmla="*/ 0 w 12090"/>
              <a:gd name="connsiteY4" fmla="*/ 10382 h 10382"/>
              <a:gd name="connsiteX0" fmla="*/ 0 w 12083"/>
              <a:gd name="connsiteY0" fmla="*/ 10382 h 10382"/>
              <a:gd name="connsiteX1" fmla="*/ 10161 w 12083"/>
              <a:gd name="connsiteY1" fmla="*/ 0 h 10382"/>
              <a:gd name="connsiteX2" fmla="*/ 10252 w 12083"/>
              <a:gd name="connsiteY2" fmla="*/ 7311 h 10382"/>
              <a:gd name="connsiteX3" fmla="*/ 11659 w 12083"/>
              <a:gd name="connsiteY3" fmla="*/ 10275 h 10382"/>
              <a:gd name="connsiteX4" fmla="*/ 0 w 12083"/>
              <a:gd name="connsiteY4" fmla="*/ 10382 h 10382"/>
              <a:gd name="connsiteX0" fmla="*/ 0 w 12083"/>
              <a:gd name="connsiteY0" fmla="*/ 10382 h 10382"/>
              <a:gd name="connsiteX1" fmla="*/ 10161 w 12083"/>
              <a:gd name="connsiteY1" fmla="*/ 0 h 10382"/>
              <a:gd name="connsiteX2" fmla="*/ 10252 w 12083"/>
              <a:gd name="connsiteY2" fmla="*/ 7311 h 10382"/>
              <a:gd name="connsiteX3" fmla="*/ 11659 w 12083"/>
              <a:gd name="connsiteY3" fmla="*/ 10275 h 10382"/>
              <a:gd name="connsiteX4" fmla="*/ 0 w 12083"/>
              <a:gd name="connsiteY4" fmla="*/ 10382 h 10382"/>
              <a:gd name="connsiteX0" fmla="*/ 0 w 12083"/>
              <a:gd name="connsiteY0" fmla="*/ 10096 h 10096"/>
              <a:gd name="connsiteX1" fmla="*/ 10285 w 12083"/>
              <a:gd name="connsiteY1" fmla="*/ 0 h 10096"/>
              <a:gd name="connsiteX2" fmla="*/ 10252 w 12083"/>
              <a:gd name="connsiteY2" fmla="*/ 7025 h 10096"/>
              <a:gd name="connsiteX3" fmla="*/ 11659 w 12083"/>
              <a:gd name="connsiteY3" fmla="*/ 9989 h 10096"/>
              <a:gd name="connsiteX4" fmla="*/ 0 w 12083"/>
              <a:gd name="connsiteY4" fmla="*/ 10096 h 10096"/>
              <a:gd name="connsiteX0" fmla="*/ 0 w 12194"/>
              <a:gd name="connsiteY0" fmla="*/ 10096 h 10096"/>
              <a:gd name="connsiteX1" fmla="*/ 10285 w 12194"/>
              <a:gd name="connsiteY1" fmla="*/ 0 h 10096"/>
              <a:gd name="connsiteX2" fmla="*/ 10252 w 12194"/>
              <a:gd name="connsiteY2" fmla="*/ 7025 h 10096"/>
              <a:gd name="connsiteX3" fmla="*/ 11783 w 12194"/>
              <a:gd name="connsiteY3" fmla="*/ 10071 h 10096"/>
              <a:gd name="connsiteX4" fmla="*/ 0 w 12194"/>
              <a:gd name="connsiteY4" fmla="*/ 10096 h 1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4" h="10096">
                <a:moveTo>
                  <a:pt x="0" y="10096"/>
                </a:moveTo>
                <a:cubicBezTo>
                  <a:pt x="62" y="9922"/>
                  <a:pt x="8597" y="522"/>
                  <a:pt x="10285" y="0"/>
                </a:cubicBezTo>
                <a:cubicBezTo>
                  <a:pt x="12064" y="550"/>
                  <a:pt x="10102" y="6974"/>
                  <a:pt x="10252" y="7025"/>
                </a:cubicBezTo>
                <a:cubicBezTo>
                  <a:pt x="10246" y="7096"/>
                  <a:pt x="13270" y="9549"/>
                  <a:pt x="11783" y="10071"/>
                </a:cubicBezTo>
                <a:lnTo>
                  <a:pt x="0" y="10096"/>
                </a:lnTo>
                <a:close/>
              </a:path>
            </a:pathLst>
          </a:custGeom>
          <a:solidFill>
            <a:srgbClr val="6471A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4" name="Picture 3" descr="A close up of a computer&#10;&#10;Description automatically generated">
            <a:extLst>
              <a:ext uri="{FF2B5EF4-FFF2-40B4-BE49-F238E27FC236}">
                <a16:creationId xmlns:a16="http://schemas.microsoft.com/office/drawing/2014/main" id="{7505E914-A75C-5AFE-41AC-6A6BE9139F6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46" b="89865" l="9082" r="91602">
                        <a14:foregroundMark x1="91602" y1="50193" x2="83594" y2="46911"/>
                        <a14:foregroundMark x1="38379" y1="90058" x2="9082" y2="52992"/>
                        <a14:foregroundMark x1="9082" y1="52992" x2="11621" y2="49228"/>
                        <a14:backgroundMark x1="73438" y1="89189" x2="86816" y2="69305"/>
                        <a14:backgroundMark x1="86816" y1="41602" x2="74219" y2="36776"/>
                        <a14:backgroundMark x1="31585" y1="80543" x2="9180" y2="30019"/>
                        <a14:backgroundMark x1="34863" y1="87934" x2="33444" y2="84734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brightnessContrast bright="41000" contrast="-4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424" t="38024" r="5229" b="42339"/>
          <a:stretch/>
        </p:blipFill>
        <p:spPr>
          <a:xfrm>
            <a:off x="7487921" y="3638550"/>
            <a:ext cx="229234" cy="21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4402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E9D888-24AC-2593-D544-9C7D5B4174F4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 descr="A cartoon of a pirate with a pizza&#10;&#10;Description automatically generated">
            <a:extLst>
              <a:ext uri="{FF2B5EF4-FFF2-40B4-BE49-F238E27FC236}">
                <a16:creationId xmlns:a16="http://schemas.microsoft.com/office/drawing/2014/main" id="{3CDED5D6-C514-EE6F-1E3E-7CEB81DDBB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8926" y1="20996" x2="56055" y2="66992"/>
                        <a14:foregroundMark x1="53125" y1="20996" x2="42188" y2="77637"/>
                        <a14:foregroundMark x1="41992" y1="37793" x2="40625" y2="55957"/>
                        <a14:foregroundMark x1="35645" y1="30371" x2="43652" y2="29590"/>
                        <a14:foregroundMark x1="43652" y1="29590" x2="54395" y2="31250"/>
                        <a14:foregroundMark x1="54395" y1="31250" x2="55078" y2="31543"/>
                        <a14:foregroundMark x1="59766" y1="30957" x2="51074" y2="31543"/>
                        <a14:foregroundMark x1="53711" y1="20898" x2="40918" y2="25781"/>
                        <a14:foregroundMark x1="48340" y1="36426" x2="47656" y2="28223"/>
                        <a14:foregroundMark x1="47656" y1="28223" x2="49219" y2="21191"/>
                        <a14:foregroundMark x1="62988" y1="73145" x2="49414" y2="65918"/>
                        <a14:foregroundMark x1="34766" y1="57910" x2="37305" y2="598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781" t="15795" r="20570" b="15506"/>
          <a:stretch/>
        </p:blipFill>
        <p:spPr>
          <a:xfrm>
            <a:off x="4888013" y="1655180"/>
            <a:ext cx="2415974" cy="283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539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E9D888-24AC-2593-D544-9C7D5B4174F4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3074" name="Picture 2" descr="fun snake game icon, the snake is made out of red and white circles">
            <a:extLst>
              <a:ext uri="{FF2B5EF4-FFF2-40B4-BE49-F238E27FC236}">
                <a16:creationId xmlns:a16="http://schemas.microsoft.com/office/drawing/2014/main" id="{DF96E0D8-DC5E-1E6A-7171-83C31705E0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3164" y1="29199" x2="32715" y2="29199"/>
                        <a14:foregroundMark x1="32715" y1="29199" x2="32715" y2="29199"/>
                        <a14:foregroundMark x1="42188" y1="27246" x2="51465" y2="17480"/>
                        <a14:foregroundMark x1="45508" y1="21973" x2="35449" y2="27539"/>
                        <a14:foregroundMark x1="55957" y1="62500" x2="51367" y2="65332"/>
                        <a14:backgroundMark x1="47168" y1="65137" x2="50586" y2="64160"/>
                        <a14:backgroundMark x1="51953" y1="62402" x2="51953" y2="6240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630" b="12372"/>
          <a:stretch/>
        </p:blipFill>
        <p:spPr bwMode="auto">
          <a:xfrm>
            <a:off x="4274837" y="1655181"/>
            <a:ext cx="3566316" cy="2639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77658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E9D888-24AC-2593-D544-9C7D5B4174F4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F5F34C-B26F-3B9B-CCE8-FB393415C8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5497" t="13406" r="13753" b="38535"/>
          <a:stretch/>
        </p:blipFill>
        <p:spPr>
          <a:xfrm>
            <a:off x="2904600" y="1252800"/>
            <a:ext cx="6382799" cy="330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47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B2013A-999F-EB05-C285-F8600B19C5C6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5122" name="Picture 2" descr="wifi scanner icon green on black, simple lines, modern ">
            <a:extLst>
              <a:ext uri="{FF2B5EF4-FFF2-40B4-BE49-F238E27FC236}">
                <a16:creationId xmlns:a16="http://schemas.microsoft.com/office/drawing/2014/main" id="{18D47484-0913-A826-24A4-9BD8FA12E6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0A080B"/>
              </a:clrFrom>
              <a:clrTo>
                <a:srgbClr val="0A080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762" b="17141"/>
          <a:stretch/>
        </p:blipFill>
        <p:spPr bwMode="auto">
          <a:xfrm>
            <a:off x="4096955" y="1849361"/>
            <a:ext cx="3998089" cy="2282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55413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1B2013A-999F-EB05-C285-F8600B19C5C6}"/>
              </a:ext>
            </a:extLst>
          </p:cNvPr>
          <p:cNvSpPr/>
          <p:nvPr/>
        </p:nvSpPr>
        <p:spPr>
          <a:xfrm>
            <a:off x="2904600" y="1252800"/>
            <a:ext cx="6382800" cy="4352400"/>
          </a:xfrm>
          <a:prstGeom prst="rect">
            <a:avLst/>
          </a:prstGeom>
          <a:solidFill>
            <a:srgbClr val="1E1E1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7" name="Picture 6" descr="A green and blue planet with blue water&#10;&#10;Description automatically generated">
            <a:extLst>
              <a:ext uri="{FF2B5EF4-FFF2-40B4-BE49-F238E27FC236}">
                <a16:creationId xmlns:a16="http://schemas.microsoft.com/office/drawing/2014/main" id="{E49E169F-D1BB-46F7-67C0-75F39CA921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154" y="1777678"/>
            <a:ext cx="2457691" cy="2457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373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316A0CB-4BB3-4B02-35AD-4D24157526F4}"/>
              </a:ext>
            </a:extLst>
          </p:cNvPr>
          <p:cNvSpPr/>
          <p:nvPr/>
        </p:nvSpPr>
        <p:spPr>
          <a:xfrm>
            <a:off x="2496000" y="1629000"/>
            <a:ext cx="7200000" cy="3600000"/>
          </a:xfrm>
          <a:prstGeom prst="rect">
            <a:avLst/>
          </a:prstGeom>
          <a:solidFill>
            <a:srgbClr val="08060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" name="Picture 2" descr="A person playing a piano&#10;&#10;Description automatically generated">
            <a:extLst>
              <a:ext uri="{FF2B5EF4-FFF2-40B4-BE49-F238E27FC236}">
                <a16:creationId xmlns:a16="http://schemas.microsoft.com/office/drawing/2014/main" id="{54A0C1C5-6F62-7203-7D03-7C5CB27AD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623" y="1629000"/>
            <a:ext cx="5403377" cy="3600000"/>
          </a:xfrm>
          <a:prstGeom prst="rect">
            <a:avLst/>
          </a:prstGeom>
        </p:spPr>
      </p:pic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56954D2E-F1E8-4A04-31E6-D0760BB09F42}"/>
              </a:ext>
            </a:extLst>
          </p:cNvPr>
          <p:cNvSpPr/>
          <p:nvPr/>
        </p:nvSpPr>
        <p:spPr>
          <a:xfrm>
            <a:off x="8229600" y="1629000"/>
            <a:ext cx="1466400" cy="2475270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1035 w 10000"/>
              <a:gd name="connsiteY0" fmla="*/ 1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035 w 10000"/>
              <a:gd name="connsiteY4" fmla="*/ 10 h 10000"/>
              <a:gd name="connsiteX0" fmla="*/ 1035 w 10000"/>
              <a:gd name="connsiteY0" fmla="*/ 1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1035 w 10000"/>
              <a:gd name="connsiteY4" fmla="*/ 10 h 10000"/>
              <a:gd name="connsiteX0" fmla="*/ 3235 w 12200"/>
              <a:gd name="connsiteY0" fmla="*/ 10 h 10000"/>
              <a:gd name="connsiteX1" fmla="*/ 12200 w 12200"/>
              <a:gd name="connsiteY1" fmla="*/ 0 h 10000"/>
              <a:gd name="connsiteX2" fmla="*/ 12200 w 12200"/>
              <a:gd name="connsiteY2" fmla="*/ 10000 h 10000"/>
              <a:gd name="connsiteX3" fmla="*/ 0 w 12200"/>
              <a:gd name="connsiteY3" fmla="*/ 9894 h 10000"/>
              <a:gd name="connsiteX4" fmla="*/ 3235 w 12200"/>
              <a:gd name="connsiteY4" fmla="*/ 10 h 10000"/>
              <a:gd name="connsiteX0" fmla="*/ 3321 w 12286"/>
              <a:gd name="connsiteY0" fmla="*/ 10 h 10000"/>
              <a:gd name="connsiteX1" fmla="*/ 12286 w 12286"/>
              <a:gd name="connsiteY1" fmla="*/ 0 h 10000"/>
              <a:gd name="connsiteX2" fmla="*/ 12286 w 12286"/>
              <a:gd name="connsiteY2" fmla="*/ 10000 h 10000"/>
              <a:gd name="connsiteX3" fmla="*/ 0 w 12286"/>
              <a:gd name="connsiteY3" fmla="*/ 9936 h 10000"/>
              <a:gd name="connsiteX4" fmla="*/ 3321 w 12286"/>
              <a:gd name="connsiteY4" fmla="*/ 10 h 10000"/>
              <a:gd name="connsiteX0" fmla="*/ 3967 w 12932"/>
              <a:gd name="connsiteY0" fmla="*/ 10 h 10484"/>
              <a:gd name="connsiteX1" fmla="*/ 12932 w 12932"/>
              <a:gd name="connsiteY1" fmla="*/ 0 h 10484"/>
              <a:gd name="connsiteX2" fmla="*/ 12932 w 12932"/>
              <a:gd name="connsiteY2" fmla="*/ 10000 h 10484"/>
              <a:gd name="connsiteX3" fmla="*/ 0 w 12932"/>
              <a:gd name="connsiteY3" fmla="*/ 10484 h 10484"/>
              <a:gd name="connsiteX4" fmla="*/ 3967 w 12932"/>
              <a:gd name="connsiteY4" fmla="*/ 10 h 1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932" h="10484">
                <a:moveTo>
                  <a:pt x="3967" y="10"/>
                </a:moveTo>
                <a:lnTo>
                  <a:pt x="12932" y="0"/>
                </a:lnTo>
                <a:lnTo>
                  <a:pt x="12932" y="10000"/>
                </a:lnTo>
                <a:lnTo>
                  <a:pt x="0" y="10484"/>
                </a:lnTo>
                <a:lnTo>
                  <a:pt x="3967" y="10"/>
                </a:lnTo>
                <a:close/>
              </a:path>
            </a:pathLst>
          </a:custGeom>
          <a:solidFill>
            <a:srgbClr val="08060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4582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67B20C94-BF5A-C62D-20F5-6691160C2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t="2" r="25310" b="37821"/>
          <a:stretch/>
        </p:blipFill>
        <p:spPr>
          <a:xfrm>
            <a:off x="4236720" y="0"/>
            <a:ext cx="3362960" cy="4267200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6" name="Picture 5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CD144A4E-D48D-12F1-9505-318EDD03A6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90" t="54299" r="435" b="1"/>
          <a:stretch/>
        </p:blipFill>
        <p:spPr>
          <a:xfrm>
            <a:off x="2743200" y="3683279"/>
            <a:ext cx="6385560" cy="3134081"/>
          </a:xfrm>
          <a:prstGeom prst="rect">
            <a:avLst/>
          </a:prstGeom>
          <a:effectLst>
            <a:softEdge rad="317500"/>
          </a:effectLst>
        </p:spPr>
      </p:pic>
      <p:pic>
        <p:nvPicPr>
          <p:cNvPr id="7" name="Picture 6" descr="A person wearing glasses and a sweater&#10;&#10;Description automatically generated">
            <a:extLst>
              <a:ext uri="{FF2B5EF4-FFF2-40B4-BE49-F238E27FC236}">
                <a16:creationId xmlns:a16="http://schemas.microsoft.com/office/drawing/2014/main" id="{D63790CF-613D-2A40-0527-EDEA0802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9" t="55295" r="17433" b="17128"/>
          <a:stretch/>
        </p:blipFill>
        <p:spPr>
          <a:xfrm>
            <a:off x="4013201" y="3723919"/>
            <a:ext cx="4033520" cy="189260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71E672-FDAA-EB88-A342-E38E64F68CA0}"/>
              </a:ext>
            </a:extLst>
          </p:cNvPr>
          <p:cNvSpPr/>
          <p:nvPr/>
        </p:nvSpPr>
        <p:spPr>
          <a:xfrm>
            <a:off x="2462200" y="-54000"/>
            <a:ext cx="6912000" cy="6912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0195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718199-F5A9-E890-7E99-5D0A66327118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" name="Content Placeholder 4" descr="A picture containing nature, snow, mountain, cloud&#10;&#10;Description automatically generated">
            <a:extLst>
              <a:ext uri="{FF2B5EF4-FFF2-40B4-BE49-F238E27FC236}">
                <a16:creationId xmlns:a16="http://schemas.microsoft.com/office/drawing/2014/main" id="{7A003EB4-C146-A38D-FBD2-E4C63494F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18" t="9461" r="22817"/>
          <a:stretch/>
        </p:blipFill>
        <p:spPr>
          <a:xfrm>
            <a:off x="3237600" y="1530346"/>
            <a:ext cx="5716800" cy="3797309"/>
          </a:xfr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7C9DFF0-1E93-5E4E-5E09-6359CCFC5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162" y="2805905"/>
            <a:ext cx="3301677" cy="124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749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80BDB7F-EFB2-D02E-AB9E-306502CDA06B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E1AD19-B8C1-32E1-E5D1-AFE817B503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72" t="13258" r="31559" b="18261"/>
          <a:stretch/>
        </p:blipFill>
        <p:spPr>
          <a:xfrm>
            <a:off x="3237600" y="1524600"/>
            <a:ext cx="5716800" cy="38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91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190242-1A3C-8FD7-670F-7BD33A1F4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7600" y="2350121"/>
            <a:ext cx="5716800" cy="215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5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1026" name="Picture 2" descr="No photo description available.">
            <a:extLst>
              <a:ext uri="{FF2B5EF4-FFF2-40B4-BE49-F238E27FC236}">
                <a16:creationId xmlns:a16="http://schemas.microsoft.com/office/drawing/2014/main" id="{A4006BB8-14D0-339E-1AC2-FD39CAF80E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EEF3FA"/>
              </a:clrFrom>
              <a:clrTo>
                <a:srgbClr val="EEF3FA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3" t="8172" r="3118" b="21004"/>
          <a:stretch/>
        </p:blipFill>
        <p:spPr bwMode="auto">
          <a:xfrm>
            <a:off x="3699177" y="1629796"/>
            <a:ext cx="4793647" cy="3598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554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F62A9C-A255-D332-2558-FA3467CB87A0}"/>
              </a:ext>
            </a:extLst>
          </p:cNvPr>
          <p:cNvSpPr/>
          <p:nvPr/>
        </p:nvSpPr>
        <p:spPr>
          <a:xfrm>
            <a:off x="3237600" y="1524600"/>
            <a:ext cx="5716800" cy="3808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pic>
        <p:nvPicPr>
          <p:cNvPr id="2" name="Picture 2" descr="No photo description available.">
            <a:extLst>
              <a:ext uri="{FF2B5EF4-FFF2-40B4-BE49-F238E27FC236}">
                <a16:creationId xmlns:a16="http://schemas.microsoft.com/office/drawing/2014/main" id="{507A8338-2A2E-56D5-6B35-3D3BF18F7E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0" t="29101" r="5730" b="27366"/>
          <a:stretch/>
        </p:blipFill>
        <p:spPr bwMode="auto">
          <a:xfrm>
            <a:off x="3237600" y="1984095"/>
            <a:ext cx="5716800" cy="2889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0006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516</TotalTime>
  <Words>1</Words>
  <Application>Microsoft Office PowerPoint</Application>
  <PresentationFormat>Widescreen</PresentationFormat>
  <Paragraphs>1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Oz Yechiel Merchavy</dc:creator>
  <cp:lastModifiedBy>Oz Yechiel Merchavy</cp:lastModifiedBy>
  <cp:revision>94</cp:revision>
  <dcterms:created xsi:type="dcterms:W3CDTF">2023-08-04T21:24:50Z</dcterms:created>
  <dcterms:modified xsi:type="dcterms:W3CDTF">2023-09-24T16:57:44Z</dcterms:modified>
</cp:coreProperties>
</file>

<file path=docProps/thumbnail.jpeg>
</file>